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260" r:id="rId4"/>
    <p:sldId id="273" r:id="rId5"/>
    <p:sldId id="262" r:id="rId6"/>
    <p:sldId id="264" r:id="rId7"/>
    <p:sldId id="265" r:id="rId8"/>
    <p:sldId id="292" r:id="rId9"/>
    <p:sldId id="266" r:id="rId10"/>
    <p:sldId id="267" r:id="rId11"/>
    <p:sldId id="274" r:id="rId12"/>
    <p:sldId id="275" r:id="rId13"/>
    <p:sldId id="276" r:id="rId14"/>
    <p:sldId id="277" r:id="rId15"/>
    <p:sldId id="268" r:id="rId16"/>
    <p:sldId id="269" r:id="rId17"/>
    <p:sldId id="278" r:id="rId18"/>
    <p:sldId id="284" r:id="rId19"/>
    <p:sldId id="285" r:id="rId20"/>
    <p:sldId id="286" r:id="rId21"/>
    <p:sldId id="287" r:id="rId22"/>
    <p:sldId id="288" r:id="rId23"/>
    <p:sldId id="289" r:id="rId24"/>
    <p:sldId id="279" r:id="rId25"/>
    <p:sldId id="280" r:id="rId26"/>
    <p:sldId id="281" r:id="rId27"/>
    <p:sldId id="283" r:id="rId28"/>
    <p:sldId id="290" r:id="rId29"/>
    <p:sldId id="270" r:id="rId30"/>
    <p:sldId id="291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7BD7-B0B6-49D3-8968-349AA5A9AB9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CEF3-7160-4B11-AFD7-43419D9E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D56B0-F6E3-42FC-9FC5-5370AEAF456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D8DB-B589-4BDF-805F-948B5522F74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600B-29D6-4620-82B9-D1FFBBECC9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7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1.jpe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3.png"/><Relationship Id="rId10" Type="http://schemas.openxmlformats.org/officeDocument/2006/relationships/image" Target="../media/image59.jpeg"/><Relationship Id="rId4" Type="http://schemas.openxmlformats.org/officeDocument/2006/relationships/hyperlink" Target="http://upload.wikimedia.org/wikipedia/commons/2/23/Order_of_the_Gold_Star.jpg" TargetMode="External"/><Relationship Id="rId9" Type="http://schemas.openxmlformats.org/officeDocument/2006/relationships/image" Target="../media/image58.jpe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.png"/><Relationship Id="rId3" Type="http://schemas.openxmlformats.org/officeDocument/2006/relationships/image" Target="../media/image64.jpeg"/><Relationship Id="rId7" Type="http://schemas.openxmlformats.org/officeDocument/2006/relationships/image" Target="../media/image56.jpeg"/><Relationship Id="rId12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70.jpe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2.jpeg"/><Relationship Id="rId7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79.png"/><Relationship Id="rId5" Type="http://schemas.openxmlformats.org/officeDocument/2006/relationships/image" Target="../media/image76.jpeg"/><Relationship Id="rId10" Type="http://schemas.openxmlformats.org/officeDocument/2006/relationships/image" Target="../media/image7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0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6.png"/><Relationship Id="rId11" Type="http://schemas.openxmlformats.org/officeDocument/2006/relationships/image" Target="../media/image91.jpeg"/><Relationship Id="rId5" Type="http://schemas.openxmlformats.org/officeDocument/2006/relationships/image" Target="../media/image85.png"/><Relationship Id="rId10" Type="http://schemas.openxmlformats.org/officeDocument/2006/relationships/image" Target="../media/image90.jpeg"/><Relationship Id="rId4" Type="http://schemas.openxmlformats.org/officeDocument/2006/relationships/image" Target="../media/image1.jpeg"/><Relationship Id="rId9" Type="http://schemas.openxmlformats.org/officeDocument/2006/relationships/image" Target="../media/image8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3.png"/><Relationship Id="rId7" Type="http://schemas.openxmlformats.org/officeDocument/2006/relationships/image" Target="../media/image97.jpeg"/><Relationship Id="rId12" Type="http://schemas.openxmlformats.org/officeDocument/2006/relationships/image" Target="../media/image10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.jpe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115.png"/><Relationship Id="rId3" Type="http://schemas.openxmlformats.org/officeDocument/2006/relationships/image" Target="../media/image1.jpeg"/><Relationship Id="rId7" Type="http://schemas.openxmlformats.org/officeDocument/2006/relationships/image" Target="../media/image110.jpe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3.jpeg"/><Relationship Id="rId5" Type="http://schemas.openxmlformats.org/officeDocument/2006/relationships/image" Target="../media/image108.png"/><Relationship Id="rId15" Type="http://schemas.openxmlformats.org/officeDocument/2006/relationships/hyperlink" Target="http://www.liveinternet.ru/click?http://www.gifzona.com/" TargetMode="External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2928934"/>
            <a:ext cx="6643702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«Слезы Чернобыля»</a:t>
            </a: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                                               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В. Набоков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Рисунок 2" descr="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00063"/>
            <a:ext cx="83248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6" name="Group 8"/>
          <p:cNvGraphicFramePr>
            <a:graphicFrameLocks noGrp="1"/>
          </p:cNvGraphicFramePr>
          <p:nvPr/>
        </p:nvGraphicFramePr>
        <p:xfrm>
          <a:off x="0" y="2886075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223" name="Picture 10" descr="kadri_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12875"/>
            <a:ext cx="3224212" cy="249713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9224" name="Picture 12" descr="19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412875"/>
            <a:ext cx="3024188" cy="249713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9225" name="Picture 13" descr="17Azi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292600"/>
            <a:ext cx="2374900" cy="176530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922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38" y="357166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ЛИКВИДАЦИЯ</a:t>
            </a:r>
            <a:endParaRPr lang="ru-RU" sz="54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8" descr="Чернобыль – история ликвидац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41437"/>
            <a:ext cx="3438553" cy="517523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0243" name="Picture 10" descr="Чернобыль – история ликвидац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071546"/>
            <a:ext cx="4117331" cy="2659066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0244" name="Picture 12" descr="Чернобыль – история ликвидац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929066"/>
            <a:ext cx="4143404" cy="267378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0246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21429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ЛИКВИДАЦИЯ</a:t>
            </a:r>
            <a:endParaRPr lang="ru-RU" sz="54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6" name="Group 8"/>
          <p:cNvGraphicFramePr>
            <a:graphicFrameLocks noGrp="1"/>
          </p:cNvGraphicFramePr>
          <p:nvPr/>
        </p:nvGraphicFramePr>
        <p:xfrm>
          <a:off x="0" y="2886075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270" name="Picture 43" descr="Вертолет над Чернобыльской АЭ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492474" cy="292895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1272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 descr="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2"/>
            <a:ext cx="4231168" cy="2928958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786322"/>
            <a:ext cx="37433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357166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ЛИКВИДАЦИЯ</a:t>
            </a:r>
            <a:endParaRPr lang="ru-RU" sz="54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6" name="Group 8"/>
          <p:cNvGraphicFramePr>
            <a:graphicFrameLocks noGrp="1"/>
          </p:cNvGraphicFramePr>
          <p:nvPr/>
        </p:nvGraphicFramePr>
        <p:xfrm>
          <a:off x="0" y="2886075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3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2294" name="Picture 41" descr="Чернобыль и его последств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618425" cy="5092774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ЛИКВИДАЦИЯ</a:t>
            </a:r>
            <a:endParaRPr lang="ru-RU" sz="54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Рисунок 1" descr="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414337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3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3429000"/>
            <a:ext cx="48164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Рисунок 1" descr="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Файл:Chernobil Ava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371725"/>
            <a:ext cx="52387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Файл:Chernobyl medal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3929063"/>
            <a:ext cx="1476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3" descr="chernoby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268413"/>
            <a:ext cx="2674937" cy="3744912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0"/>
            <a:ext cx="5878238" cy="15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Borovoj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133600"/>
            <a:ext cx="2627312" cy="360045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4341" name="Picture 10" descr="570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628775"/>
            <a:ext cx="2465388" cy="3744913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4342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17" descr="орде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49275"/>
            <a:ext cx="12017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8" descr="24-ая церемония в память о жертвах ядерной аварии на Чернобыльской атомной электростанции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14290"/>
            <a:ext cx="2143140" cy="3074629"/>
          </a:xfrm>
          <a:prstGeom prst="rect">
            <a:avLst/>
          </a:prstGeom>
          <a:noFill/>
          <a:ln w="28575">
            <a:pattFill prst="pct70">
              <a:fgClr>
                <a:srgbClr val="CC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2355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549275"/>
            <a:ext cx="35274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2" descr="7836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3429000"/>
            <a:ext cx="4070380" cy="3014961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23559" name="Picture 14" descr="орден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333375"/>
            <a:ext cx="669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за спасение погибавших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538" y="1412875"/>
            <a:ext cx="739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179" y="3429000"/>
            <a:ext cx="4236822" cy="3000396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8"/>
          <p:cNvSpPr>
            <a:spLocks noChangeArrowheads="1"/>
          </p:cNvSpPr>
          <p:nvPr/>
        </p:nvSpPr>
        <p:spPr bwMode="auto">
          <a:xfrm>
            <a:off x="1714480" y="428604"/>
            <a:ext cx="5357850" cy="30876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0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8356"/>
            <a:ext cx="1571636" cy="198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520" y="3429000"/>
            <a:ext cx="14738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286256"/>
            <a:ext cx="153740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286256"/>
            <a:ext cx="1571636" cy="197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571876"/>
            <a:ext cx="1584586" cy="19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1928802"/>
            <a:ext cx="1632531" cy="20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00042"/>
            <a:ext cx="58392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Школа\Начальная школа\2014-2015\Воспитательная работа\Классный час\Чернобыль\0012-005-Bojtes-radiat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5" descr="Файл:Order of the Gold Sta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2133600"/>
            <a:ext cx="9382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5612" name="Picture 16" descr="000659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7" descr="zas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Picture 19" descr="83_grou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133600"/>
            <a:ext cx="1381125" cy="1727200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</p:spPr>
      </p:pic>
      <p:pic>
        <p:nvPicPr>
          <p:cNvPr id="25605" name="Picture 20" descr="83_grou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076700"/>
            <a:ext cx="1382712" cy="1728788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</p:spPr>
      </p:pic>
      <p:pic>
        <p:nvPicPr>
          <p:cNvPr id="25606" name="Picture 22" descr="83_grou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437063"/>
            <a:ext cx="1512888" cy="1655762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</p:spPr>
      </p:pic>
      <p:pic>
        <p:nvPicPr>
          <p:cNvPr id="25607" name="Picture 23" descr="83_grou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4437063"/>
            <a:ext cx="1393825" cy="1655762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</p:spPr>
      </p:pic>
      <p:pic>
        <p:nvPicPr>
          <p:cNvPr id="25608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1050" y="1916113"/>
            <a:ext cx="53990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1" descr="83_grou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95513" y="4437063"/>
            <a:ext cx="1501775" cy="1655762"/>
          </a:xfrm>
          <a:prstGeom prst="rect">
            <a:avLst/>
          </a:prstGeom>
          <a:noFill/>
          <a:ln w="38100">
            <a:pattFill prst="dkHorz">
              <a:fgClr>
                <a:srgbClr val="820000"/>
              </a:fgClr>
              <a:bgClr>
                <a:schemeClr val="tx1"/>
              </a:bgClr>
            </a:pattFill>
            <a:miter lim="800000"/>
            <a:headEnd/>
            <a:tailEnd/>
          </a:ln>
        </p:spPr>
      </p:pic>
      <p:pic>
        <p:nvPicPr>
          <p:cNvPr id="25610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47813" y="333375"/>
            <a:ext cx="38163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5" descr="999bda11836579f797ea7e21a4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644900"/>
            <a:ext cx="1673225" cy="24479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9750" y="1916113"/>
            <a:ext cx="1728788" cy="2520950"/>
            <a:chOff x="249" y="1842"/>
            <a:chExt cx="1180" cy="1769"/>
          </a:xfrm>
        </p:grpSpPr>
        <p:pic>
          <p:nvPicPr>
            <p:cNvPr id="26640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" y="1842"/>
              <a:ext cx="1180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Oval 23"/>
            <p:cNvSpPr>
              <a:spLocks noChangeArrowheads="1"/>
            </p:cNvSpPr>
            <p:nvPr/>
          </p:nvSpPr>
          <p:spPr bwMode="auto">
            <a:xfrm>
              <a:off x="249" y="1842"/>
              <a:ext cx="1179" cy="1769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6628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508500"/>
            <a:ext cx="19446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6638" name="Picture 31" descr="000659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32" descr="zas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0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260350"/>
            <a:ext cx="4752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732588" y="1916113"/>
            <a:ext cx="1873250" cy="2520950"/>
            <a:chOff x="431" y="1842"/>
            <a:chExt cx="1315" cy="1769"/>
          </a:xfrm>
        </p:grpSpPr>
        <p:pic>
          <p:nvPicPr>
            <p:cNvPr id="26636" name="Picture 2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1" y="1842"/>
              <a:ext cx="1311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Oval 19"/>
            <p:cNvSpPr>
              <a:spLocks noChangeArrowheads="1"/>
            </p:cNvSpPr>
            <p:nvPr/>
          </p:nvSpPr>
          <p:spPr bwMode="auto">
            <a:xfrm>
              <a:off x="431" y="1842"/>
              <a:ext cx="1315" cy="1769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6632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8125" y="4508500"/>
            <a:ext cx="2159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5" descr="3a5e83e39a713f3850e455f3ae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3644900"/>
            <a:ext cx="1630363" cy="244792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26634" name="Picture 7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79838" y="1916113"/>
            <a:ext cx="13446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4" descr="28bb09d616f40b52d3ad1a838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852738"/>
            <a:ext cx="2065337" cy="32416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11188" y="2492375"/>
            <a:ext cx="2128837" cy="2881313"/>
            <a:chOff x="295" y="2069"/>
            <a:chExt cx="1413" cy="1912"/>
          </a:xfrm>
        </p:grpSpPr>
        <p:pic>
          <p:nvPicPr>
            <p:cNvPr id="27659" name="Picture 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2069"/>
              <a:ext cx="1413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Oval 13"/>
            <p:cNvSpPr>
              <a:spLocks noChangeArrowheads="1"/>
            </p:cNvSpPr>
            <p:nvPr/>
          </p:nvSpPr>
          <p:spPr bwMode="auto">
            <a:xfrm>
              <a:off x="295" y="2069"/>
              <a:ext cx="1406" cy="1905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7657" name="Picture 54" descr="000659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56" descr="zas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7" descr="медаль золотая звезда Героя Советского Союз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2276475"/>
            <a:ext cx="1049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260350"/>
            <a:ext cx="4752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4076700"/>
            <a:ext cx="3328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11188" y="2492375"/>
            <a:ext cx="2246312" cy="3024188"/>
            <a:chOff x="295" y="300"/>
            <a:chExt cx="1179" cy="1588"/>
          </a:xfrm>
        </p:grpSpPr>
        <p:pic>
          <p:nvPicPr>
            <p:cNvPr id="28683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300"/>
              <a:ext cx="1179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Oval 25"/>
            <p:cNvSpPr>
              <a:spLocks noChangeArrowheads="1"/>
            </p:cNvSpPr>
            <p:nvPr/>
          </p:nvSpPr>
          <p:spPr bwMode="auto">
            <a:xfrm>
              <a:off x="295" y="300"/>
              <a:ext cx="1178" cy="1587"/>
            </a:xfrm>
            <a:prstGeom prst="ellipse">
              <a:avLst/>
            </a:prstGeom>
            <a:noFill/>
            <a:ln w="31750">
              <a:pattFill prst="pct70">
                <a:fgClr>
                  <a:srgbClr val="820000"/>
                </a:fgClr>
                <a:bgClr>
                  <a:srgbClr val="2F2F2F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8675" name="Picture 27" descr="06ab64f0903820214c93b3393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20938"/>
            <a:ext cx="2074862" cy="345598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79388" y="188913"/>
            <a:ext cx="8807450" cy="1555750"/>
            <a:chOff x="113" y="119"/>
            <a:chExt cx="5548" cy="980"/>
          </a:xfrm>
        </p:grpSpPr>
        <p:pic>
          <p:nvPicPr>
            <p:cNvPr id="28681" name="Picture 31" descr="000659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534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2" descr="zas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1026"/>
              <a:ext cx="5548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7" name="Picture 36" descr="Hero_of_the_Russian_Federation_med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2133600"/>
            <a:ext cx="920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1050" y="188913"/>
            <a:ext cx="39608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6238" y="4076700"/>
            <a:ext cx="3328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5602696" cy="14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 descr="04-06-Chernobyl_IK-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57298"/>
            <a:ext cx="7623183" cy="506842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6" descr="4209c2428a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428" y="285728"/>
            <a:ext cx="8613572" cy="80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Арка на ЧАЭ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440112"/>
            <a:ext cx="4959702" cy="284640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6389" name="Picture 16" descr="Строительство Арки на площадке ЧАЭ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547" y="1142985"/>
            <a:ext cx="4434891" cy="2649554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428868"/>
            <a:ext cx="2076460" cy="18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85728"/>
            <a:ext cx="2908354" cy="11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9" descr="Рисунок7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28604"/>
            <a:ext cx="3134411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1" descr="Рисунок5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57166"/>
            <a:ext cx="3071834" cy="22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2" descr="Рисунок4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4485538"/>
            <a:ext cx="2982147" cy="215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3" descr="Рисунок3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4357694"/>
            <a:ext cx="3071834" cy="22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5" descr="Рисунок1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2357430"/>
            <a:ext cx="3214710" cy="237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8" descr="Рисунок8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2357430"/>
            <a:ext cx="3214710" cy="230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0350"/>
            <a:ext cx="7351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6" descr="Рисунок8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341438"/>
            <a:ext cx="57610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9" name="Picture 28" descr="Рисунок6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341438"/>
            <a:ext cx="5761038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0" name="Picture 29" descr="Рисунок5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341438"/>
            <a:ext cx="576103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1" name="Picture 30" descr="Рисунок4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1341438"/>
            <a:ext cx="5761038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6" name="Picture 22" descr="c2b1aa9e6a8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1341438"/>
            <a:ext cx="5761038" cy="43211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62484" name="Picture 20" descr="582f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5150" y="1341438"/>
            <a:ext cx="5832475" cy="4381500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16" name="Picture 34" descr="Рисунок10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1268413"/>
            <a:ext cx="59753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35375" y="4508500"/>
            <a:ext cx="3889375" cy="1152525"/>
            <a:chOff x="2109" y="3067"/>
            <a:chExt cx="2450" cy="726"/>
          </a:xfrm>
        </p:grpSpPr>
        <p:sp>
          <p:nvSpPr>
            <p:cNvPr id="22540" name="AutoShape 16"/>
            <p:cNvSpPr>
              <a:spLocks noChangeArrowheads="1"/>
            </p:cNvSpPr>
            <p:nvPr/>
          </p:nvSpPr>
          <p:spPr bwMode="auto">
            <a:xfrm>
              <a:off x="2200" y="3067"/>
              <a:ext cx="2313" cy="7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2F2F2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541" name="Picture 2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067"/>
              <a:ext cx="2450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7" name="Picture 10" descr="6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708400" y="2205038"/>
            <a:ext cx="4751388" cy="3560762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29699" name="Picture 54" descr="00065934"/>
          <p:cNvPicPr>
            <a:picLocks noChangeAspect="1" noChangeArrowheads="1"/>
          </p:cNvPicPr>
          <p:nvPr/>
        </p:nvPicPr>
        <p:blipFill>
          <a:blip r:embed="rId5">
            <a:lum bright="60000" contrast="-60000"/>
          </a:blip>
          <a:srcRect/>
          <a:stretch>
            <a:fillRect/>
          </a:stretch>
        </p:blipFill>
        <p:spPr bwMode="auto">
          <a:xfrm>
            <a:off x="179388" y="188913"/>
            <a:ext cx="8785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6" descr="za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484313"/>
            <a:ext cx="8785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188913"/>
            <a:ext cx="77771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1916113"/>
            <a:ext cx="30448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1916113"/>
            <a:ext cx="4249738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0.jpg"/>
          <p:cNvPicPr>
            <a:picLocks noChangeAspect="1"/>
          </p:cNvPicPr>
          <p:nvPr/>
        </p:nvPicPr>
        <p:blipFill>
          <a:blip r:embed="rId2"/>
          <a:srcRect b="4688"/>
          <a:stretch>
            <a:fillRect/>
          </a:stretch>
        </p:blipFill>
        <p:spPr bwMode="auto">
          <a:xfrm>
            <a:off x="173038" y="285750"/>
            <a:ext cx="86931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" y="4429125"/>
            <a:ext cx="8072438" cy="2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Обычный город, обычный день ….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9" name="Содержимое 4" descr="4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71625"/>
            <a:ext cx="4038600" cy="2778125"/>
          </a:xfrm>
        </p:spPr>
      </p:pic>
      <p:pic>
        <p:nvPicPr>
          <p:cNvPr id="4100" name="Содержимое 5" descr="3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7895"/>
          <a:stretch>
            <a:fillRect/>
          </a:stretch>
        </p:blipFill>
        <p:spPr>
          <a:xfrm>
            <a:off x="4429125" y="1571625"/>
            <a:ext cx="4384675" cy="2786063"/>
          </a:xfrm>
        </p:spPr>
      </p:pic>
      <p:sp>
        <p:nvSpPr>
          <p:cNvPr id="7" name="Прямоугольник 6"/>
          <p:cNvSpPr/>
          <p:nvPr/>
        </p:nvSpPr>
        <p:spPr>
          <a:xfrm>
            <a:off x="642938" y="4643438"/>
            <a:ext cx="7643812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Georgia" pitchFamily="18" charset="0"/>
              </a:rPr>
              <a:t>Кто знал тогда о Чернобыле? </a:t>
            </a:r>
            <a:endParaRPr lang="ru-RU" sz="2800" b="1" dirty="0" smtClean="0"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Georgia" pitchFamily="18" charset="0"/>
              </a:rPr>
              <a:t>Теперь </a:t>
            </a:r>
            <a:r>
              <a:rPr lang="ru-RU" sz="2800" b="1" dirty="0">
                <a:latin typeface="Georgia" pitchFamily="18" charset="0"/>
              </a:rPr>
              <a:t>о Чернобыле знают во всем мире.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270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0"/>
            <a:ext cx="5048250" cy="7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0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0"/>
            <a:ext cx="50038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773238"/>
            <a:ext cx="46513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7589" name="Rectangle 5"/>
          <p:cNvSpPr>
            <a:spLocks noChangeArrowheads="1"/>
          </p:cNvSpPr>
          <p:nvPr/>
        </p:nvSpPr>
        <p:spPr bwMode="auto">
          <a:xfrm>
            <a:off x="4067175" y="1557338"/>
            <a:ext cx="4897438" cy="53006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4" name="Picture 54" descr="00065934"/>
          <p:cNvPicPr>
            <a:picLocks noChangeAspect="1" noChangeArrowheads="1"/>
          </p:cNvPicPr>
          <p:nvPr/>
        </p:nvPicPr>
        <p:blipFill>
          <a:blip r:embed="rId7">
            <a:lum bright="60000" contrast="-60000"/>
          </a:blip>
          <a:srcRect/>
          <a:stretch>
            <a:fillRect/>
          </a:stretch>
        </p:blipFill>
        <p:spPr bwMode="auto">
          <a:xfrm>
            <a:off x="203200" y="0"/>
            <a:ext cx="8940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9388" y="188913"/>
            <a:ext cx="8785225" cy="1439862"/>
            <a:chOff x="0" y="119"/>
            <a:chExt cx="5760" cy="906"/>
          </a:xfrm>
        </p:grpSpPr>
        <p:pic>
          <p:nvPicPr>
            <p:cNvPr id="32783" name="Picture 56" descr="zas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935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8" y="119"/>
              <a:ext cx="5407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12088" y="0"/>
            <a:ext cx="13319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5lfl-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188" y="2565400"/>
            <a:ext cx="2414587" cy="34575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32781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750" y="2420938"/>
            <a:ext cx="2568575" cy="3671887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32785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2133600"/>
            <a:ext cx="5292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1773238"/>
            <a:ext cx="35290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 descr="10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0200" y="3500438"/>
            <a:ext cx="4033838" cy="2603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4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:\Школа\Начальная школа\2014-2015\Воспитательная работа\Классный час\Чернобыль\0_378a9_c537a05f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12" descr="1207139960_1-10centraleop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857628"/>
            <a:ext cx="4176713" cy="2505075"/>
          </a:xfrm>
          <a:prstGeom prst="rect">
            <a:avLst/>
          </a:prstGeom>
          <a:noFill/>
          <a:ln w="28575">
            <a:pattFill prst="pct70">
              <a:fgClr>
                <a:srgbClr val="820000"/>
              </a:fgClr>
              <a:bgClr>
                <a:srgbClr val="2F2F2F"/>
              </a:bgClr>
            </a:pattFill>
            <a:miter lim="800000"/>
            <a:headEnd/>
            <a:tailEnd/>
          </a:ln>
        </p:spPr>
      </p:pic>
      <p:pic>
        <p:nvPicPr>
          <p:cNvPr id="5123" name="Picture 14" descr="Рисунок1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80645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81750"/>
            <a:ext cx="4333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04813"/>
            <a:ext cx="7858180" cy="8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14290"/>
            <a:ext cx="4092575" cy="2928937"/>
          </a:xfrm>
        </p:spPr>
      </p:pic>
      <p:pic>
        <p:nvPicPr>
          <p:cNvPr id="7172" name="Рисунок 5" descr="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048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000108"/>
            <a:ext cx="442912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Внезапный взрыв Чернобыльской АЭС!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Реактор, а за ним – энергоблок –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Разрушен! Мощный выброс до небес!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Из жерла - радиации  поток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сотни метров поднимался ввысь!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Горел графит, и плавилась смола…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Простую человеческую жизнь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себя вобрала атомная мгла.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Рисунок 1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535781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3" descr="4.jpg"/>
          <p:cNvPicPr>
            <a:picLocks noChangeAspect="1"/>
          </p:cNvPicPr>
          <p:nvPr/>
        </p:nvPicPr>
        <p:blipFill>
          <a:blip r:embed="rId4"/>
          <a:srcRect l="1953" b="4147"/>
          <a:stretch>
            <a:fillRect/>
          </a:stretch>
        </p:blipFill>
        <p:spPr bwMode="auto">
          <a:xfrm>
            <a:off x="2428860" y="2676525"/>
            <a:ext cx="597693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Рисунок 3" descr="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286125"/>
            <a:ext cx="5119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14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2" descr="16.jpg"/>
          <p:cNvPicPr>
            <a:picLocks noChangeAspect="1"/>
          </p:cNvPicPr>
          <p:nvPr/>
        </p:nvPicPr>
        <p:blipFill>
          <a:blip r:embed="rId5"/>
          <a:srcRect l="900" b="980"/>
          <a:stretch>
            <a:fillRect/>
          </a:stretch>
        </p:blipFill>
        <p:spPr bwMode="auto">
          <a:xfrm>
            <a:off x="214313" y="214313"/>
            <a:ext cx="45005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22.jpg"/>
          <p:cNvPicPr>
            <a:picLocks noChangeAspect="1"/>
          </p:cNvPicPr>
          <p:nvPr/>
        </p:nvPicPr>
        <p:blipFill>
          <a:blip r:embed="rId6"/>
          <a:srcRect l="1250" t="1389" r="1250" b="1389"/>
          <a:stretch>
            <a:fillRect/>
          </a:stretch>
        </p:blipFill>
        <p:spPr bwMode="auto">
          <a:xfrm>
            <a:off x="214313" y="3421063"/>
            <a:ext cx="45005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0.jpg"/>
          <p:cNvPicPr>
            <a:picLocks noChangeAspect="1"/>
          </p:cNvPicPr>
          <p:nvPr/>
        </p:nvPicPr>
        <p:blipFill>
          <a:blip r:embed="rId2"/>
          <a:srcRect b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" y="4429125"/>
            <a:ext cx="8072438" cy="2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Школа\Начальная школа\2014-2015\Воспитательная работа\Классный час\Чернобыль\look.com.ua-6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Рисунок 1" descr="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832961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</Words>
  <Application>Microsoft Office PowerPoint</Application>
  <PresentationFormat>Экран (4:3)</PresentationFormat>
  <Paragraphs>12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Обычный город, обычный день 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Оля Мисюрина</cp:lastModifiedBy>
  <cp:revision>16</cp:revision>
  <dcterms:created xsi:type="dcterms:W3CDTF">2015-04-16T13:38:31Z</dcterms:created>
  <dcterms:modified xsi:type="dcterms:W3CDTF">2020-04-30T04:33:15Z</dcterms:modified>
</cp:coreProperties>
</file>